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9144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1323689"/>
            <a:ext cx="8520600" cy="3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5038444"/>
            <a:ext cx="85206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966444"/>
            <a:ext cx="8520600" cy="34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5603956"/>
            <a:ext cx="8520600" cy="23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3823733"/>
            <a:ext cx="8520600" cy="14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791156"/>
            <a:ext cx="85206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791156"/>
            <a:ext cx="85206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2048844"/>
            <a:ext cx="39999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2048844"/>
            <a:ext cx="39999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791156"/>
            <a:ext cx="85206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987733"/>
            <a:ext cx="2808000" cy="13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2470400"/>
            <a:ext cx="2808000" cy="5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800267"/>
            <a:ext cx="6367800" cy="72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222"/>
            <a:ext cx="45720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2192311"/>
            <a:ext cx="4045200" cy="26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4983244"/>
            <a:ext cx="4045200" cy="21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1287244"/>
            <a:ext cx="3837000" cy="6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7521022"/>
            <a:ext cx="5998800" cy="10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791156"/>
            <a:ext cx="85206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4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15" Type="http://schemas.openxmlformats.org/officeDocument/2006/relationships/image" Target="../media/image6.png"/><Relationship Id="rId14" Type="http://schemas.openxmlformats.org/officeDocument/2006/relationships/image" Target="../media/image7.png"/><Relationship Id="rId17" Type="http://schemas.openxmlformats.org/officeDocument/2006/relationships/image" Target="../media/image5.png"/><Relationship Id="rId16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18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038936" y="537890"/>
            <a:ext cx="3065297" cy="657310"/>
            <a:chOff x="83336" y="552465"/>
            <a:chExt cx="3065297" cy="657310"/>
          </a:xfrm>
        </p:grpSpPr>
        <p:grpSp>
          <p:nvGrpSpPr>
            <p:cNvPr id="55" name="Google Shape;55;p13"/>
            <p:cNvGrpSpPr/>
            <p:nvPr/>
          </p:nvGrpSpPr>
          <p:grpSpPr>
            <a:xfrm>
              <a:off x="83336" y="552465"/>
              <a:ext cx="3065297" cy="415654"/>
              <a:chOff x="1253925" y="4389525"/>
              <a:chExt cx="2514600" cy="384900"/>
            </a:xfrm>
          </p:grpSpPr>
          <p:pic>
            <p:nvPicPr>
              <p:cNvPr id="56" name="Google Shape;56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1253925" y="4454400"/>
                <a:ext cx="2438400" cy="285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" name="Google Shape;57;p13"/>
              <p:cNvSpPr txBox="1"/>
              <p:nvPr/>
            </p:nvSpPr>
            <p:spPr>
              <a:xfrm>
                <a:off x="1253925" y="4389525"/>
                <a:ext cx="3321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FF0000"/>
                    </a:solidFill>
                  </a:rPr>
                  <a:t>0</a:t>
                </a:r>
                <a:endParaRPr b="1" sz="1500">
                  <a:solidFill>
                    <a:srgbClr val="FF0000"/>
                  </a:solidFill>
                </a:endParaRPr>
              </a:p>
            </p:txBody>
          </p:sp>
          <p:sp>
            <p:nvSpPr>
              <p:cNvPr id="58" name="Google Shape;58;p13"/>
              <p:cNvSpPr txBox="1"/>
              <p:nvPr/>
            </p:nvSpPr>
            <p:spPr>
              <a:xfrm>
                <a:off x="3436425" y="4389525"/>
                <a:ext cx="3321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FF0000"/>
                    </a:solidFill>
                  </a:rPr>
                  <a:t>1</a:t>
                </a:r>
                <a:endParaRPr b="1" sz="15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9" name="Google Shape;59;p13"/>
            <p:cNvSpPr txBox="1"/>
            <p:nvPr/>
          </p:nvSpPr>
          <p:spPr>
            <a:xfrm>
              <a:off x="1364125" y="809575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(a)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797" y="1271407"/>
            <a:ext cx="9143153" cy="2121113"/>
            <a:chOff x="77725" y="1264537"/>
            <a:chExt cx="8988550" cy="2121113"/>
          </a:xfrm>
        </p:grpSpPr>
        <p:grpSp>
          <p:nvGrpSpPr>
            <p:cNvPr id="61" name="Google Shape;61;p13"/>
            <p:cNvGrpSpPr/>
            <p:nvPr/>
          </p:nvGrpSpPr>
          <p:grpSpPr>
            <a:xfrm>
              <a:off x="77725" y="1264537"/>
              <a:ext cx="8988550" cy="1720910"/>
              <a:chOff x="77725" y="377512"/>
              <a:chExt cx="8988550" cy="1720910"/>
            </a:xfrm>
          </p:grpSpPr>
          <p:pic>
            <p:nvPicPr>
              <p:cNvPr id="62" name="Google Shape;62;p13" title="a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7725" y="397650"/>
                <a:ext cx="1654428" cy="169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13" title="b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861746" y="397650"/>
                <a:ext cx="1654427" cy="16893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13" title="c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645773" y="403006"/>
                <a:ext cx="1654428" cy="1695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13" title="d.png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528825" y="397674"/>
                <a:ext cx="1654426" cy="170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13" title="e.png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411844" y="377512"/>
                <a:ext cx="1654431" cy="1700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" name="Google Shape;67;p13"/>
            <p:cNvSpPr txBox="1"/>
            <p:nvPr/>
          </p:nvSpPr>
          <p:spPr>
            <a:xfrm>
              <a:off x="673325" y="2985450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(b)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" name="Google Shape;68;p13"/>
            <p:cNvSpPr txBox="1"/>
            <p:nvPr/>
          </p:nvSpPr>
          <p:spPr>
            <a:xfrm>
              <a:off x="2468350" y="2985450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(c)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" name="Google Shape;69;p13"/>
            <p:cNvSpPr txBox="1"/>
            <p:nvPr/>
          </p:nvSpPr>
          <p:spPr>
            <a:xfrm>
              <a:off x="4263375" y="2985450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(d)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" name="Google Shape;70;p13"/>
            <p:cNvSpPr txBox="1"/>
            <p:nvPr/>
          </p:nvSpPr>
          <p:spPr>
            <a:xfrm>
              <a:off x="6058400" y="2985450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(e)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Google Shape;71;p13"/>
            <p:cNvSpPr txBox="1"/>
            <p:nvPr/>
          </p:nvSpPr>
          <p:spPr>
            <a:xfrm>
              <a:off x="8039625" y="2985450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(f)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2" name="Google Shape;72;p13"/>
          <p:cNvGrpSpPr/>
          <p:nvPr/>
        </p:nvGrpSpPr>
        <p:grpSpPr>
          <a:xfrm>
            <a:off x="800" y="6676089"/>
            <a:ext cx="9144051" cy="2028715"/>
            <a:chOff x="77725" y="3795739"/>
            <a:chExt cx="8988549" cy="2007436"/>
          </a:xfrm>
        </p:grpSpPr>
        <p:grpSp>
          <p:nvGrpSpPr>
            <p:cNvPr id="73" name="Google Shape;73;p13"/>
            <p:cNvGrpSpPr/>
            <p:nvPr/>
          </p:nvGrpSpPr>
          <p:grpSpPr>
            <a:xfrm>
              <a:off x="77725" y="3795739"/>
              <a:ext cx="8988549" cy="1651687"/>
              <a:chOff x="77725" y="4343289"/>
              <a:chExt cx="8988549" cy="1651687"/>
            </a:xfrm>
          </p:grpSpPr>
          <p:pic>
            <p:nvPicPr>
              <p:cNvPr id="74" name="Google Shape;74;p13" title="g.png"/>
              <p:cNvPicPr preferRelativeResize="0"/>
              <p:nvPr/>
            </p:nvPicPr>
            <p:blipFill rotWithShape="1">
              <a:blip r:embed="rId9">
                <a:alphaModFix/>
              </a:blip>
              <a:srcRect b="2562" l="0" r="1931" t="0"/>
              <a:stretch/>
            </p:blipFill>
            <p:spPr>
              <a:xfrm>
                <a:off x="77725" y="4343289"/>
                <a:ext cx="1654426" cy="16516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13" title="h.png"/>
              <p:cNvPicPr preferRelativeResize="0"/>
              <p:nvPr/>
            </p:nvPicPr>
            <p:blipFill rotWithShape="1">
              <a:blip r:embed="rId10">
                <a:alphaModFix/>
              </a:blip>
              <a:srcRect b="1491" l="961" r="970" t="7541"/>
              <a:stretch/>
            </p:blipFill>
            <p:spPr>
              <a:xfrm>
                <a:off x="1864550" y="4343295"/>
                <a:ext cx="1654425" cy="16516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13" title="i.png"/>
              <p:cNvPicPr preferRelativeResize="0"/>
              <p:nvPr/>
            </p:nvPicPr>
            <p:blipFill rotWithShape="1">
              <a:blip r:embed="rId11">
                <a:alphaModFix/>
              </a:blip>
              <a:srcRect b="872" l="0" r="4598" t="0"/>
              <a:stretch/>
            </p:blipFill>
            <p:spPr>
              <a:xfrm>
                <a:off x="3645775" y="4343295"/>
                <a:ext cx="1654426" cy="16516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13" title="k.png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411850" y="4343300"/>
                <a:ext cx="1654424" cy="16516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78;p13" title="j.png"/>
              <p:cNvPicPr preferRelativeResize="0"/>
              <p:nvPr/>
            </p:nvPicPr>
            <p:blipFill rotWithShape="1">
              <a:blip r:embed="rId13">
                <a:alphaModFix/>
              </a:blip>
              <a:srcRect b="4388" l="0" r="2799" t="0"/>
              <a:stretch/>
            </p:blipFill>
            <p:spPr>
              <a:xfrm>
                <a:off x="5528825" y="4343300"/>
                <a:ext cx="1654423" cy="16516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" name="Google Shape;79;p13"/>
            <p:cNvSpPr txBox="1"/>
            <p:nvPr/>
          </p:nvSpPr>
          <p:spPr>
            <a:xfrm>
              <a:off x="673325" y="5402975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(l)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" name="Google Shape;80;p13"/>
            <p:cNvSpPr txBox="1"/>
            <p:nvPr/>
          </p:nvSpPr>
          <p:spPr>
            <a:xfrm>
              <a:off x="2468350" y="5402975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(m)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" name="Google Shape;81;p13"/>
            <p:cNvSpPr txBox="1"/>
            <p:nvPr/>
          </p:nvSpPr>
          <p:spPr>
            <a:xfrm>
              <a:off x="4320150" y="5402975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(n)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" name="Google Shape;82;p13"/>
            <p:cNvSpPr txBox="1"/>
            <p:nvPr/>
          </p:nvSpPr>
          <p:spPr>
            <a:xfrm>
              <a:off x="6058400" y="5402975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(o)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" name="Google Shape;83;p13"/>
            <p:cNvSpPr txBox="1"/>
            <p:nvPr/>
          </p:nvSpPr>
          <p:spPr>
            <a:xfrm>
              <a:off x="8039625" y="5402975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(p)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4" name="Google Shape;84;p13"/>
          <p:cNvGrpSpPr/>
          <p:nvPr/>
        </p:nvGrpSpPr>
        <p:grpSpPr>
          <a:xfrm>
            <a:off x="-205" y="3971465"/>
            <a:ext cx="9143552" cy="2074638"/>
            <a:chOff x="92502" y="6123623"/>
            <a:chExt cx="8958997" cy="2097077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92502" y="6123623"/>
              <a:ext cx="8958997" cy="1732300"/>
              <a:chOff x="83327" y="6671148"/>
              <a:chExt cx="8958997" cy="1732300"/>
            </a:xfrm>
          </p:grpSpPr>
          <p:pic>
            <p:nvPicPr>
              <p:cNvPr id="86" name="Google Shape;86;p13" title="l.png"/>
              <p:cNvPicPr preferRelativeResize="0"/>
              <p:nvPr/>
            </p:nvPicPr>
            <p:blipFill rotWithShape="1">
              <a:blip r:embed="rId14">
                <a:alphaModFix/>
              </a:blip>
              <a:srcRect b="7512" l="1353" r="3299" t="-3463"/>
              <a:stretch/>
            </p:blipFill>
            <p:spPr>
              <a:xfrm>
                <a:off x="83327" y="6671148"/>
                <a:ext cx="1654420" cy="173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13" title="m.png"/>
              <p:cNvPicPr preferRelativeResize="0"/>
              <p:nvPr/>
            </p:nvPicPr>
            <p:blipFill rotWithShape="1">
              <a:blip r:embed="rId15">
                <a:alphaModFix/>
              </a:blip>
              <a:srcRect b="5722" l="0" r="5598" t="0"/>
              <a:stretch/>
            </p:blipFill>
            <p:spPr>
              <a:xfrm>
                <a:off x="1864550" y="6740900"/>
                <a:ext cx="1654425" cy="16516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13" title="n.png"/>
              <p:cNvPicPr preferRelativeResize="0"/>
              <p:nvPr/>
            </p:nvPicPr>
            <p:blipFill rotWithShape="1">
              <a:blip r:embed="rId16">
                <a:alphaModFix/>
              </a:blip>
              <a:srcRect b="3334" l="0" r="2600" t="0"/>
              <a:stretch/>
            </p:blipFill>
            <p:spPr>
              <a:xfrm>
                <a:off x="3645775" y="6740900"/>
                <a:ext cx="1654427" cy="16516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13" title="o.png"/>
              <p:cNvPicPr preferRelativeResize="0"/>
              <p:nvPr/>
            </p:nvPicPr>
            <p:blipFill rotWithShape="1">
              <a:blip r:embed="rId17">
                <a:alphaModFix/>
              </a:blip>
              <a:srcRect b="3390" l="0" r="3016" t="0"/>
              <a:stretch/>
            </p:blipFill>
            <p:spPr>
              <a:xfrm>
                <a:off x="5555775" y="6740900"/>
                <a:ext cx="1654423" cy="16516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13" title="p.png"/>
              <p:cNvPicPr preferRelativeResize="0"/>
              <p:nvPr/>
            </p:nvPicPr>
            <p:blipFill rotWithShape="1">
              <a:blip r:embed="rId18">
                <a:alphaModFix/>
              </a:blip>
              <a:srcRect b="3390" l="0" r="4049" t="0"/>
              <a:stretch/>
            </p:blipFill>
            <p:spPr>
              <a:xfrm>
                <a:off x="7387900" y="6740900"/>
                <a:ext cx="1654424" cy="16516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1" name="Google Shape;91;p13"/>
            <p:cNvSpPr txBox="1"/>
            <p:nvPr/>
          </p:nvSpPr>
          <p:spPr>
            <a:xfrm>
              <a:off x="673300" y="7820500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(g)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" name="Google Shape;92;p13"/>
            <p:cNvSpPr txBox="1"/>
            <p:nvPr/>
          </p:nvSpPr>
          <p:spPr>
            <a:xfrm>
              <a:off x="2496725" y="7820500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(h)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4320150" y="7820500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(i)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6143550" y="7820500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(j)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8039625" y="7820500"/>
              <a:ext cx="50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(k)</a:t>
              </a:r>
              <a:endPara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6" name="Google Shape;96;p13"/>
          <p:cNvSpPr txBox="1"/>
          <p:nvPr/>
        </p:nvSpPr>
        <p:spPr>
          <a:xfrm>
            <a:off x="-200" y="3564300"/>
            <a:ext cx="9144000" cy="461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Original, High-resolution ROIs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500" y="0"/>
            <a:ext cx="9144000" cy="461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GradCAM Feature Maps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150" y="6214475"/>
            <a:ext cx="9144000" cy="46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Expert Annotations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